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717" autoAdjust="0"/>
  </p:normalViewPr>
  <p:slideViewPr>
    <p:cSldViewPr>
      <p:cViewPr varScale="1">
        <p:scale>
          <a:sx n="65" d="100"/>
          <a:sy n="65" d="100"/>
        </p:scale>
        <p:origin x="-9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0;&#1083;&#1080;&#1103;\Desktop\&#1052;&#1099;%20&#1074;%20&#1086;&#1090;&#1074;&#1077;&#1090;&#1077;\&#1041;&#1077;&#1079;&#1076;&#1077;&#1083;&#1100;&#1085;&#1080;&#1082;%20&#1089;&#1074;&#1077;&#1090;&#1086;&#1092;&#1086;&#1088;.mp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87216" y="4725144"/>
            <a:ext cx="70567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семейного досуга средствами 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stop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motion </a:t>
            </a:r>
            <a:r>
              <a:rPr lang="ru-RU" sz="4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анимации»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3" y="260648"/>
            <a:ext cx="54726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Мулеева Алия </a:t>
            </a:r>
            <a:r>
              <a:rPr lang="ru-RU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Наильевна</a:t>
            </a: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методист ГБДОУ детский сад №65 Выборгского района Санкт-Петербурга</a:t>
            </a: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«Бездельник светофор»</a:t>
            </a:r>
            <a:endParaRPr lang="ru-RU" dirty="0"/>
          </a:p>
        </p:txBody>
      </p:sp>
      <p:pic>
        <p:nvPicPr>
          <p:cNvPr id="5" name="Бездельник светофор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504825" y="1576388"/>
            <a:ext cx="813435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3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Для мастер-класса необходимо подготовить: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925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- Идея;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Родители 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Пластилин, цветная бумага, краски, ножницы, клей и т.д.;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Фотоаппарат и кронштейн (или телефон и держатель);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Компьютер с установленной программой;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Готовый мультфильм, для примера.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62880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72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72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268760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59632" y="3429000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60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0152" y="3356992"/>
            <a:ext cx="12105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196752"/>
            <a:ext cx="6976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8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hapter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211960" cy="4674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644008" cy="4644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268760"/>
            <a:ext cx="48176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Мультипликация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36096" y="3861048"/>
            <a:ext cx="33052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Оживление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8090" y="2132856"/>
            <a:ext cx="33259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Умножение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789040"/>
            <a:ext cx="300159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Анимация</a:t>
            </a:r>
            <a:endParaRPr lang="ru-RU" sz="5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149206">
            <a:off x="5019592" y="2259925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067944" y="4221088"/>
            <a:ext cx="93610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204864"/>
            <a:ext cx="5915000" cy="319695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5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800</a:t>
            </a:r>
          </a:p>
          <a:p>
            <a:pPr algn="ctr">
              <a:buNone/>
            </a:pPr>
            <a:endParaRPr lang="ru-RU" sz="10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мультфильмов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Рисованные</a:t>
            </a:r>
          </a:p>
          <a:p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Кукольные</a:t>
            </a:r>
          </a:p>
          <a:p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Перекладные</a:t>
            </a:r>
          </a:p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Пластилиновые</a:t>
            </a:r>
          </a:p>
          <a:p>
            <a:r>
              <a:rPr lang="ru-RU" sz="40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Песочные/порошковые</a:t>
            </a:r>
          </a:p>
          <a:p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омпьютерные</a:t>
            </a:r>
            <a:endParaRPr lang="ru-RU" sz="40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2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создания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Идея мультфильма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Сюжет/сценарий</a:t>
            </a:r>
          </a:p>
          <a:p>
            <a:r>
              <a:rPr lang="ru-RU" sz="4000" b="1" dirty="0" err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Раскадровка</a:t>
            </a: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Персонажи, фон, дополнительные элементы</a:t>
            </a:r>
          </a:p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Выбор материала для воплощения</a:t>
            </a:r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для родителей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-20191115-WA0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8454496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-20191115-WA00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8317174" cy="4675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20191115-WA00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196752"/>
            <a:ext cx="8543052" cy="480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91115-WA000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1124744"/>
            <a:ext cx="9144000" cy="514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Программы для создания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stop-motion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анимации.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ПК)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9251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Любая программа с помощью которой можно из фотографий смонтировать видео;</a:t>
            </a:r>
          </a:p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Киностудия (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Windows)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Adobe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Primiere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Pro,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AfterEffects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Adobe Animate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Windows Movie Maker</a:t>
            </a:r>
          </a:p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Honestech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ClaymationStudio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SonyVegas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Nero Start Smart</a:t>
            </a:r>
          </a:p>
          <a:p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9000"/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Программы для создания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stop-motion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анимации.(Телефон)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925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Любая программа с помощью которой можно из фотографий смонтировать видео;</a:t>
            </a:r>
          </a:p>
          <a:p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</a:rPr>
              <a:t>StopMotion</a:t>
            </a: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159</Words>
  <Application>Microsoft Office PowerPoint</Application>
  <PresentationFormat>Экран (4:3)</PresentationFormat>
  <Paragraphs>46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Классификация мультфильмов</vt:lpstr>
      <vt:lpstr>Этапы создания</vt:lpstr>
      <vt:lpstr>Мастер-класс для родителей</vt:lpstr>
      <vt:lpstr>Программы для создания stop-motion анимации.(ПК)</vt:lpstr>
      <vt:lpstr>Программы для создания stop-motion анимации.(Телефон)</vt:lpstr>
      <vt:lpstr>«Бездельник светофор»</vt:lpstr>
      <vt:lpstr>Для мастер-класса необходимо подготовить: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Алия Мулеева</cp:lastModifiedBy>
  <cp:revision>11</cp:revision>
  <dcterms:created xsi:type="dcterms:W3CDTF">2019-12-09T13:26:43Z</dcterms:created>
  <dcterms:modified xsi:type="dcterms:W3CDTF">2019-12-09T15:14:12Z</dcterms:modified>
</cp:coreProperties>
</file>